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0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0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5/7/2020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5/7/2020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5/7/2020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Да кажем слободно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Први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Конвенција о дечјим правима, став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8751335" cy="4114800"/>
          </a:xfrm>
        </p:spPr>
        <p:txBody>
          <a:bodyPr/>
          <a:lstStyle/>
          <a:p>
            <a:pPr marL="45720" indent="0">
              <a:buNone/>
            </a:pPr>
            <a:endParaRPr lang="sr-Cyrl-RS" dirty="0"/>
          </a:p>
          <a:p>
            <a:pPr marL="45720" indent="0">
              <a:buNone/>
            </a:pPr>
            <a:r>
              <a:rPr lang="sr-Cyrl-RS" sz="2400" dirty="0"/>
              <a:t>Деца имају право да слободно изразе своје мишљење  и да их одрасли саслушају када доносе одлуке које се њих тичу.</a:t>
            </a:r>
          </a:p>
          <a:p>
            <a:pPr marL="45720" indent="0">
              <a:buNone/>
            </a:pPr>
            <a:endParaRPr lang="sr-Cyrl-RS" sz="2400" dirty="0"/>
          </a:p>
          <a:p>
            <a:pPr marL="45720" indent="0">
              <a:buNone/>
            </a:pPr>
            <a:endParaRPr lang="sr-Cyrl-RS" sz="2400" dirty="0"/>
          </a:p>
          <a:p>
            <a:pPr marL="45720" indent="0">
              <a:buNone/>
            </a:pPr>
            <a:r>
              <a:rPr lang="sr-Cyrl-RS" sz="2400" dirty="0">
                <a:solidFill>
                  <a:srgbClr val="FF0000"/>
                </a:solidFill>
              </a:rPr>
              <a:t>Запишите у свесци за грађанско.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Да кажем слободно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r>
              <a:rPr lang="sr-Cyrl-RS" dirty="0"/>
              <a:t>Када сте се плашили код куће да кажете шта мислите и зашто?</a:t>
            </a:r>
            <a:endParaRPr lang="en-US" dirty="0"/>
          </a:p>
          <a:p>
            <a:r>
              <a:rPr lang="sr-Cyrl-RS" dirty="0"/>
              <a:t>Кад и зашто се деца боје у школи да кажу шта мисле ?</a:t>
            </a:r>
          </a:p>
          <a:p>
            <a:r>
              <a:rPr lang="sr-Cyrl-RS" dirty="0"/>
              <a:t>Шта може да помогне деци да слободно кажу шта мисле?.</a:t>
            </a:r>
          </a:p>
          <a:p>
            <a:endParaRPr lang="sr-Cyrl-RS" dirty="0"/>
          </a:p>
          <a:p>
            <a:pPr marL="45720" indent="0">
              <a:buNone/>
            </a:pPr>
            <a:r>
              <a:rPr lang="sr-Cyrl-RS" dirty="0">
                <a:solidFill>
                  <a:srgbClr val="FF0000"/>
                </a:solidFill>
              </a:rPr>
              <a:t>Отворено поразговарај са родитељима о овоме. Запиши одговоре на ова питања.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4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Имам право на сопствено мишљење и могу слободно да га изразим!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При изражавању свог мишљења веома је важно да уважаваш друге. Тиме ћеш обезбедити сопствено уважавање.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22</TotalTime>
  <Words>124</Words>
  <Application>Microsoft Office PowerPoint</Application>
  <PresentationFormat>Widescreen</PresentationFormat>
  <Paragraphs>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Children Playing 16x9</vt:lpstr>
      <vt:lpstr>Да кажем слободно</vt:lpstr>
      <vt:lpstr>Конвенција о дечјим правима, став 12</vt:lpstr>
      <vt:lpstr>Да кажем слободно</vt:lpstr>
      <vt:lpstr>Имам право на сопствено мишљење и могу слободно да га изразим!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 кажем слободно</dc:title>
  <dc:creator>Jasmina Paučković</dc:creator>
  <cp:lastModifiedBy>Jasmina Paučković</cp:lastModifiedBy>
  <cp:revision>3</cp:revision>
  <dcterms:created xsi:type="dcterms:W3CDTF">2020-05-07T14:27:57Z</dcterms:created>
  <dcterms:modified xsi:type="dcterms:W3CDTF">2020-05-07T14:50:52Z</dcterms:modified>
</cp:coreProperties>
</file>